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5" r:id="rId2"/>
    <p:sldId id="261" r:id="rId3"/>
    <p:sldId id="266" r:id="rId4"/>
    <p:sldId id="406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 userDrawn="1"/>
        </p:nvGrpSpPr>
        <p:grpSpPr>
          <a:xfrm>
            <a:off x="3" y="6718852"/>
            <a:ext cx="12197547" cy="139148"/>
            <a:chOff x="1" y="6718852"/>
            <a:chExt cx="12197547" cy="139148"/>
          </a:xfrm>
        </p:grpSpPr>
        <p:sp>
          <p:nvSpPr>
            <p:cNvPr id="10" name="직사각형 9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</p:grpSp>
      <p:sp>
        <p:nvSpPr>
          <p:cNvPr id="13" name="직사각형 12"/>
          <p:cNvSpPr/>
          <p:nvPr userDrawn="1"/>
        </p:nvSpPr>
        <p:spPr>
          <a:xfrm>
            <a:off x="0" y="0"/>
            <a:ext cx="1219755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468" y="339631"/>
            <a:ext cx="1097439" cy="15138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5228615" y="6683823"/>
            <a:ext cx="18069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700" dirty="0">
              <a:solidFill>
                <a:schemeClr val="bg1"/>
              </a:solidFill>
            </a:endParaRPr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30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2021/7/29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365" y="1270202"/>
            <a:ext cx="6503843" cy="325192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162064" y="391496"/>
            <a:ext cx="297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Cable routing of FFC cable</a:t>
            </a:r>
            <a:endParaRPr lang="zh-TW" altLang="en-US" sz="2000" dirty="0"/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3524597" y="2019992"/>
            <a:ext cx="24938" cy="1030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2635134" y="1712215"/>
            <a:ext cx="1828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side LED left</a:t>
            </a:r>
            <a:endParaRPr lang="zh-TW" altLang="en-US" sz="1400" dirty="0"/>
          </a:p>
        </p:txBody>
      </p:sp>
      <p:cxnSp>
        <p:nvCxnSpPr>
          <p:cNvPr id="7" name="直線單箭頭接點 6"/>
          <p:cNvCxnSpPr/>
          <p:nvPr/>
        </p:nvCxnSpPr>
        <p:spPr>
          <a:xfrm>
            <a:off x="4340143" y="559991"/>
            <a:ext cx="173182" cy="795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5027816" y="1404438"/>
            <a:ext cx="1239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MIC</a:t>
            </a:r>
            <a:endParaRPr lang="zh-TW" altLang="en-US" sz="1400" dirty="0"/>
          </a:p>
        </p:txBody>
      </p:sp>
      <p:cxnSp>
        <p:nvCxnSpPr>
          <p:cNvPr id="12" name="直線單箭頭接點 11"/>
          <p:cNvCxnSpPr>
            <a:stCxn id="13" idx="0"/>
          </p:cNvCxnSpPr>
          <p:nvPr/>
        </p:nvCxnSpPr>
        <p:spPr>
          <a:xfrm flipH="1" flipV="1">
            <a:off x="6026728" y="3516284"/>
            <a:ext cx="119843" cy="10058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5526580" y="4522124"/>
            <a:ext cx="1239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LED</a:t>
            </a:r>
            <a:endParaRPr lang="zh-TW" altLang="en-US" sz="1400" dirty="0"/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6890386" y="1622329"/>
            <a:ext cx="274288" cy="10294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6423455" y="1314552"/>
            <a:ext cx="1490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button</a:t>
            </a:r>
            <a:endParaRPr lang="zh-TW" altLang="en-US" sz="1400" dirty="0"/>
          </a:p>
        </p:txBody>
      </p:sp>
      <p:cxnSp>
        <p:nvCxnSpPr>
          <p:cNvPr id="19" name="直線單箭頭接點 18"/>
          <p:cNvCxnSpPr/>
          <p:nvPr/>
        </p:nvCxnSpPr>
        <p:spPr>
          <a:xfrm flipH="1" flipV="1">
            <a:off x="7539298" y="3225338"/>
            <a:ext cx="546910" cy="9521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7202287" y="4177511"/>
            <a:ext cx="190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FFC cable side LED right</a:t>
            </a:r>
            <a:endParaRPr lang="zh-TW" altLang="en-US" sz="1400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474318" y="4688172"/>
            <a:ext cx="542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We change the cable routing for EMI issues, just like the picture above.</a:t>
            </a:r>
            <a:endParaRPr lang="zh-TW" altLang="en-US" sz="140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8624727-76C6-431E-A7E4-C0A8AADC0690}"/>
              </a:ext>
            </a:extLst>
          </p:cNvPr>
          <p:cNvSpPr/>
          <p:nvPr/>
        </p:nvSpPr>
        <p:spPr>
          <a:xfrm>
            <a:off x="3743673" y="5303726"/>
            <a:ext cx="8138160" cy="6985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The role of PCBA Cable routing has by</a:t>
            </a:r>
            <a:r>
              <a:rPr lang="ko-KR" altLang="en-US" dirty="0"/>
              <a:t> </a:t>
            </a:r>
            <a:r>
              <a:rPr lang="en-US" altLang="ko-KR" dirty="0"/>
              <a:t>FII. Please update to make assembly easier.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1874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圖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518" y="1806045"/>
            <a:ext cx="2525900" cy="177469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71" y="1806441"/>
            <a:ext cx="2337953" cy="177429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29672" y="3745070"/>
            <a:ext cx="3086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MIC FFC Cable routing with </a:t>
            </a:r>
            <a:r>
              <a:rPr lang="en-US" altLang="zh-TW" sz="1400" dirty="0"/>
              <a:t>Ferrite Core</a:t>
            </a:r>
            <a:r>
              <a:rPr lang="en-US" altLang="zh-CN" sz="1400" dirty="0"/>
              <a:t> </a:t>
            </a:r>
            <a:endParaRPr lang="zh-TW" altLang="en-US" sz="1400" dirty="0"/>
          </a:p>
        </p:txBody>
      </p:sp>
      <p:cxnSp>
        <p:nvCxnSpPr>
          <p:cNvPr id="10" name="直線單箭頭接點 9"/>
          <p:cNvCxnSpPr/>
          <p:nvPr/>
        </p:nvCxnSpPr>
        <p:spPr>
          <a:xfrm flipH="1" flipV="1">
            <a:off x="1302228" y="2920262"/>
            <a:ext cx="442684" cy="78139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329671" y="246074"/>
            <a:ext cx="523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/>
              <a:t>Sponge_Ferrite</a:t>
            </a:r>
            <a:r>
              <a:rPr lang="en-US" altLang="zh-TW" dirty="0"/>
              <a:t> Core (MIC FFC cable) </a:t>
            </a:r>
            <a:endParaRPr lang="zh-TW" altLang="en-US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72" y="697339"/>
            <a:ext cx="11591395" cy="101302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843" y="1806045"/>
            <a:ext cx="1683588" cy="177552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433" y="1806045"/>
            <a:ext cx="2335877" cy="1774691"/>
          </a:xfrm>
          <a:prstGeom prst="rect">
            <a:avLst/>
          </a:prstGeom>
        </p:spPr>
      </p:pic>
      <p:sp>
        <p:nvSpPr>
          <p:cNvPr id="9" name="向右箭號 8"/>
          <p:cNvSpPr/>
          <p:nvPr/>
        </p:nvSpPr>
        <p:spPr>
          <a:xfrm>
            <a:off x="2801389" y="2529565"/>
            <a:ext cx="482139" cy="390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>
          <a:xfrm flipH="1" flipV="1">
            <a:off x="4290660" y="3069496"/>
            <a:ext cx="465512" cy="675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V="1">
            <a:off x="4969533" y="3069496"/>
            <a:ext cx="543097" cy="675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4217215" y="3744674"/>
            <a:ext cx="1676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err="1"/>
              <a:t>Sponge_Ferrite</a:t>
            </a:r>
            <a:r>
              <a:rPr lang="en-US" altLang="zh-TW" sz="1400" dirty="0"/>
              <a:t> Core</a:t>
            </a:r>
            <a:endParaRPr lang="zh-TW" altLang="en-US" sz="1400" dirty="0"/>
          </a:p>
        </p:txBody>
      </p:sp>
      <p:sp>
        <p:nvSpPr>
          <p:cNvPr id="23" name="向右箭號 22"/>
          <p:cNvSpPr/>
          <p:nvPr/>
        </p:nvSpPr>
        <p:spPr>
          <a:xfrm>
            <a:off x="7624708" y="2497843"/>
            <a:ext cx="482139" cy="390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/>
          <p:cNvSpPr txBox="1"/>
          <p:nvPr/>
        </p:nvSpPr>
        <p:spPr>
          <a:xfrm>
            <a:off x="8790226" y="3738207"/>
            <a:ext cx="1075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Acetic tape</a:t>
            </a:r>
            <a:endParaRPr lang="zh-TW" altLang="en-US" sz="1400" dirty="0"/>
          </a:p>
        </p:txBody>
      </p:sp>
      <p:cxnSp>
        <p:nvCxnSpPr>
          <p:cNvPr id="27" name="直線單箭頭接點 26"/>
          <p:cNvCxnSpPr/>
          <p:nvPr/>
        </p:nvCxnSpPr>
        <p:spPr>
          <a:xfrm flipV="1">
            <a:off x="9536636" y="2497843"/>
            <a:ext cx="483941" cy="12468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10515568" y="2216137"/>
            <a:ext cx="1676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Paste the sponge on the Ferrite core, and then paste the core on the housing</a:t>
            </a:r>
            <a:endParaRPr lang="zh-TW" altLang="en-US" sz="1400" dirty="0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633" y="4507090"/>
            <a:ext cx="2592825" cy="1782752"/>
          </a:xfrm>
          <a:prstGeom prst="rect">
            <a:avLst/>
          </a:prstGeom>
        </p:spPr>
      </p:pic>
      <p:sp>
        <p:nvSpPr>
          <p:cNvPr id="34" name="文字方塊 33"/>
          <p:cNvSpPr txBox="1"/>
          <p:nvPr/>
        </p:nvSpPr>
        <p:spPr>
          <a:xfrm>
            <a:off x="3033230" y="4610353"/>
            <a:ext cx="31466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ALT requested to add gasket between button key and button board, so we made a list of this.</a:t>
            </a:r>
            <a:endParaRPr lang="zh-TW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329671" y="4095302"/>
            <a:ext cx="1938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Sponge Button key</a:t>
            </a:r>
            <a:endParaRPr lang="zh-TW" altLang="en-US" sz="20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889BDA2-FB34-4821-BD2C-7C628DD95F6A}"/>
              </a:ext>
            </a:extLst>
          </p:cNvPr>
          <p:cNvSpPr/>
          <p:nvPr/>
        </p:nvSpPr>
        <p:spPr>
          <a:xfrm>
            <a:off x="3782907" y="5220393"/>
            <a:ext cx="8138160" cy="16376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pPr marL="342900" indent="-342900">
              <a:buAutoNum type="arabicPeriod"/>
            </a:pPr>
            <a:r>
              <a:rPr lang="en-US" altLang="zh-TW" dirty="0" err="1"/>
              <a:t>Sponge_Ferrite</a:t>
            </a:r>
            <a:r>
              <a:rPr lang="en-US" altLang="zh-TW" dirty="0"/>
              <a:t> Core </a:t>
            </a:r>
          </a:p>
          <a:p>
            <a:r>
              <a:rPr lang="en-US" altLang="zh-TW" dirty="0"/>
              <a:t>: wrap of Ferrite Core is ok. Also please consider upper side Ferrite Core sponge </a:t>
            </a:r>
          </a:p>
          <a:p>
            <a:r>
              <a:rPr lang="en-US" altLang="zh-TW" dirty="0"/>
              <a:t>: </a:t>
            </a:r>
            <a:r>
              <a:rPr lang="en-US" altLang="zh-CN" sz="1800" dirty="0"/>
              <a:t>paste the core on the housing is that should be applied after the vibration test</a:t>
            </a:r>
            <a:br>
              <a:rPr lang="en-US" altLang="zh-TW" dirty="0"/>
            </a:br>
            <a:r>
              <a:rPr lang="en-US" altLang="zh-TW" dirty="0"/>
              <a:t>2. </a:t>
            </a:r>
            <a:r>
              <a:rPr lang="en-US" altLang="zh-CN" sz="1800" dirty="0"/>
              <a:t>add gasket between button key and button board</a:t>
            </a:r>
          </a:p>
          <a:p>
            <a:r>
              <a:rPr lang="en-US" altLang="ko-KR" dirty="0"/>
              <a:t>: Please skip the MP.  It can be removed.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2844F49-ABF9-458C-B061-85E815846B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7354" y="4159304"/>
            <a:ext cx="1704975" cy="1485900"/>
          </a:xfrm>
          <a:prstGeom prst="rect">
            <a:avLst/>
          </a:prstGeom>
        </p:spPr>
      </p:pic>
      <p:cxnSp>
        <p:nvCxnSpPr>
          <p:cNvPr id="24" name="直線單箭頭接點 13">
            <a:extLst>
              <a:ext uri="{FF2B5EF4-FFF2-40B4-BE49-F238E27FC236}">
                <a16:creationId xmlns:a16="http://schemas.microsoft.com/office/drawing/2014/main" id="{7466BB98-3785-4A12-9E2A-605B8421EFC3}"/>
              </a:ext>
            </a:extLst>
          </p:cNvPr>
          <p:cNvCxnSpPr>
            <a:cxnSpLocks/>
          </p:cNvCxnSpPr>
          <p:nvPr/>
        </p:nvCxnSpPr>
        <p:spPr>
          <a:xfrm flipV="1">
            <a:off x="10157354" y="5035044"/>
            <a:ext cx="655631" cy="316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12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86" y="2177156"/>
            <a:ext cx="4269685" cy="345740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2" y="491414"/>
            <a:ext cx="9780588" cy="168574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34519" y="171636"/>
            <a:ext cx="523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Sponge (For speaker cable connector vibration issues) </a:t>
            </a:r>
            <a:endParaRPr lang="zh-TW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334519" y="540284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</a:rPr>
              <a:t>The length of 484.00422.005(10x300x1mm) used in each speaker connector is 150mm (our factory need to cut it in half for each connector), </a:t>
            </a:r>
            <a:r>
              <a:rPr lang="en-US" altLang="zh-TW" sz="1400" dirty="0"/>
              <a:t>So we add this sponge(10x150x1mm, Qty:2 pcs ) for MP that the factory don't need to cut for the last 0.5pcs.</a:t>
            </a:r>
            <a:endParaRPr lang="zh-TW" altLang="en-US" sz="14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82" y="2351815"/>
            <a:ext cx="5701559" cy="287637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34518" y="2496934"/>
            <a:ext cx="1494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Sponge spec</a:t>
            </a:r>
            <a:endParaRPr lang="zh-TW" altLang="en-US" sz="20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060013-F5EB-4AC2-9C1B-BD8F3878E445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Next Monday will update to you. Need to discussion with </a:t>
            </a:r>
            <a:r>
              <a:rPr lang="en-US" altLang="ko-KR" dirty="0" err="1"/>
              <a:t>inkel</a:t>
            </a:r>
            <a:r>
              <a:rPr lang="en-US" altLang="ko-KR" dirty="0"/>
              <a:t> vender</a:t>
            </a:r>
          </a:p>
          <a:p>
            <a:r>
              <a:rPr lang="en-US" altLang="ko-KR" dirty="0"/>
              <a:t>Please check FII vender can supply this sponge. (10x150x1)</a:t>
            </a:r>
          </a:p>
          <a:p>
            <a:r>
              <a:rPr lang="en-US" altLang="ko-KR" dirty="0"/>
              <a:t>[210729] See next page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411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CA7825-0465-4FEE-BA02-BBCB399D20E0}"/>
              </a:ext>
            </a:extLst>
          </p:cNvPr>
          <p:cNvSpPr txBox="1"/>
          <p:nvPr/>
        </p:nvSpPr>
        <p:spPr>
          <a:xfrm>
            <a:off x="363682" y="852697"/>
            <a:ext cx="609738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Sponge (For speaker cable connector vibration issues) </a:t>
            </a:r>
          </a:p>
          <a:p>
            <a:r>
              <a:rPr lang="en-US" altLang="ko-KR" sz="2000" dirty="0"/>
              <a:t>[210729] update</a:t>
            </a:r>
            <a:endParaRPr lang="zh-TW" altLang="en-US" sz="20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0DC66BE-C975-434E-81B1-CE6B6328B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364579" y="2142999"/>
            <a:ext cx="3067050" cy="4829175"/>
          </a:xfrm>
          <a:prstGeom prst="rect">
            <a:avLst/>
          </a:prstGeom>
        </p:spPr>
      </p:pic>
      <p:sp>
        <p:nvSpPr>
          <p:cNvPr id="8" name="矩形 5">
            <a:extLst>
              <a:ext uri="{FF2B5EF4-FFF2-40B4-BE49-F238E27FC236}">
                <a16:creationId xmlns:a16="http://schemas.microsoft.com/office/drawing/2014/main" id="{5ADB2BA7-C29C-4FD7-90E2-BE104470D122}"/>
              </a:ext>
            </a:extLst>
          </p:cNvPr>
          <p:cNvSpPr/>
          <p:nvPr/>
        </p:nvSpPr>
        <p:spPr>
          <a:xfrm>
            <a:off x="293330" y="1659488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400" dirty="0"/>
              <a:t>ALT and </a:t>
            </a:r>
            <a:r>
              <a:rPr lang="en-US" altLang="zh-TW" sz="1400" dirty="0" err="1"/>
              <a:t>Inkel</a:t>
            </a:r>
            <a:r>
              <a:rPr lang="en-US" altLang="zh-TW" sz="1400" dirty="0"/>
              <a:t> will add this sponge(10x150x1mm, Qty:3 pcs ) for 2</a:t>
            </a:r>
            <a:r>
              <a:rPr lang="en-US" altLang="zh-TW" sz="1400" baseline="30000" dirty="0"/>
              <a:t>nd</a:t>
            </a:r>
            <a:r>
              <a:rPr lang="en-US" altLang="zh-TW" sz="1400" dirty="0"/>
              <a:t> MP</a:t>
            </a:r>
          </a:p>
          <a:p>
            <a:pPr marL="285750" indent="-285750">
              <a:buFontTx/>
              <a:buChar char="-"/>
            </a:pPr>
            <a:r>
              <a:rPr lang="en-US" altLang="zh-TW" sz="1400" dirty="0"/>
              <a:t>1 of 10x150x1mm : for Top cover</a:t>
            </a:r>
          </a:p>
          <a:p>
            <a:pPr marL="285750" indent="-285750">
              <a:buFontTx/>
              <a:buChar char="-"/>
            </a:pPr>
            <a:r>
              <a:rPr lang="en-US" altLang="zh-TW" sz="1400" dirty="0"/>
              <a:t>2, 3 of 10x150x1mm : for each Speaker connector</a:t>
            </a:r>
          </a:p>
          <a:p>
            <a:pPr marL="285750" indent="-285750">
              <a:buFontTx/>
              <a:buChar char="-"/>
            </a:pPr>
            <a:endParaRPr lang="en-US" altLang="zh-TW" sz="1400" dirty="0"/>
          </a:p>
          <a:p>
            <a:r>
              <a:rPr lang="en-US" altLang="zh-TW" sz="1400" dirty="0"/>
              <a:t>Please see the mantis more details 0001308: [SWAN] MP datasheet</a:t>
            </a:r>
            <a:endParaRPr lang="zh-TW" altLang="en-US" sz="1400" dirty="0"/>
          </a:p>
        </p:txBody>
      </p:sp>
      <p:pic>
        <p:nvPicPr>
          <p:cNvPr id="9" name="圖片 2">
            <a:extLst>
              <a:ext uri="{FF2B5EF4-FFF2-40B4-BE49-F238E27FC236}">
                <a16:creationId xmlns:a16="http://schemas.microsoft.com/office/drawing/2014/main" id="{62652446-59AD-4A23-A5B4-BFA210C67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066" y="2828884"/>
            <a:ext cx="4269685" cy="345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80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064"/>
            <a:ext cx="12050193" cy="841513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Assembly issues from factory</a:t>
            </a:r>
            <a:endParaRPr lang="zh-TW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0" y="1928124"/>
            <a:ext cx="11787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</a:rPr>
              <a:t>05. The T1 samples has no any locate pin, factory is worried that the </a:t>
            </a:r>
            <a:r>
              <a:rPr lang="en-US" altLang="zh-TW" sz="1400" dirty="0" err="1">
                <a:latin typeface="Times New Roman" panose="02020603050405020304" pitchFamily="18" charset="0"/>
              </a:rPr>
              <a:t>SoC</a:t>
            </a:r>
            <a:r>
              <a:rPr lang="en-US" altLang="zh-TW" sz="1400" dirty="0">
                <a:latin typeface="Times New Roman" panose="02020603050405020304" pitchFamily="18" charset="0"/>
              </a:rPr>
              <a:t> board will be out of position when locking the screws. So factory suggest to add tow locate pins on bottom cover.</a:t>
            </a:r>
            <a:endParaRPr lang="zh-TW" altLang="en-US" sz="14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701959"/>
            <a:ext cx="12050193" cy="100705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30411" y="3798314"/>
            <a:ext cx="119508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en-US" altLang="zh-TW" sz="1400" dirty="0">
                <a:latin typeface="Times New Roman" panose="02020603050405020304" pitchFamily="18" charset="0"/>
              </a:rPr>
              <a:t>As discussed before, GASKET_A &amp; GASKET_B which pasted on the BRACKET SIDE LED will paste on the bracket by vendor. Did you inform that to vendor?</a:t>
            </a:r>
            <a:endParaRPr lang="zh-TW" altLang="en-US" sz="1400" dirty="0">
              <a:latin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438211"/>
            <a:ext cx="12050193" cy="108417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81707" y="5591429"/>
            <a:ext cx="456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en-US" altLang="zh-TW" sz="1400" dirty="0">
                <a:latin typeface="Times New Roman" panose="02020603050405020304" pitchFamily="18" charset="0"/>
              </a:rPr>
              <a:t>It’s difficult to assemble because the pin is very tight.</a:t>
            </a:r>
            <a:endParaRPr lang="zh-TW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174D0E9-9542-40DC-BD22-6DAF91A22C3A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will update to you within next week (7/30)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766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6837"/>
            <a:ext cx="12036829" cy="107484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Assembly issues from factory</a:t>
            </a:r>
            <a:endParaRPr lang="zh-TW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0" y="2011677"/>
            <a:ext cx="11787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 About GASKET CASE TOP (10x300mm), our factory need to cut for the last 0.5 pcs, will you update the dimension?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05517"/>
            <a:ext cx="12036829" cy="15589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4342728"/>
            <a:ext cx="66086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 The button is </a:t>
            </a:r>
            <a:r>
              <a:rPr lang="en-US" altLang="zh-CN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warpage and we can’t touch the button, is any update of this issues?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58282"/>
            <a:ext cx="12208934" cy="7617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" y="5720030"/>
            <a:ext cx="73235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 Our factory suggest to add protective film on the housing or change the surface treatment.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2C9AEDB-7DFF-493D-A812-A859605A2957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will update to you within next week (7/30)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00367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Assembly issues from factory</a:t>
            </a:r>
            <a:endParaRPr lang="zh-TW" altLang="en-US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" y="922867"/>
            <a:ext cx="11909954" cy="87262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" y="1919696"/>
            <a:ext cx="119204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32. The</a:t>
            </a:r>
            <a:r>
              <a:rPr lang="zh-TW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screw hole of side LED board is damaged used screw M3*10mm with torque 6~6.6kgf*cm. Can we change the torque to 3.5kgf*cm for side LED board?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3" y="2910510"/>
            <a:ext cx="11845388" cy="65129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3668139"/>
            <a:ext cx="11920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33. The</a:t>
            </a:r>
            <a:r>
              <a:rPr lang="zh-TW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screw boss is damaged used screw M3*7mm with torque 3kgf*cm, and it’s OK used screw M3*8mm with torque 3.5kgf*cm,</a:t>
            </a:r>
            <a:r>
              <a:rPr lang="en-US" altLang="zh-CN" sz="1400" dirty="0">
                <a:ea typeface="Microsoft YaHei" panose="020B0503020204020204" pitchFamily="34" charset="-122"/>
              </a:rPr>
              <a:t> please deepen the </a:t>
            </a:r>
            <a:r>
              <a:rPr lang="en-US" altLang="ko-KR" sz="1400" dirty="0"/>
              <a:t>Green Point</a:t>
            </a:r>
            <a:r>
              <a:rPr lang="en-US" altLang="zh-CN" sz="1400" dirty="0">
                <a:ea typeface="Microsoft YaHei" panose="020B0503020204020204" pitchFamily="34" charset="-122"/>
              </a:rPr>
              <a:t> 1mm to match the screw M3*8mm. Or we need to arrange to separating the SOC board screws driving to two stations.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51018" y="3266902"/>
            <a:ext cx="149629" cy="11637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99223F2-8453-4F83-ABFE-16B788BAF0C7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will update to you within next week (7/30)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3538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650</Words>
  <Application>Microsoft Office PowerPoint</Application>
  <PresentationFormat>와이드스크린</PresentationFormat>
  <Paragraphs>52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佈景主題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Son Seunghwan</cp:lastModifiedBy>
  <cp:revision>85</cp:revision>
  <dcterms:created xsi:type="dcterms:W3CDTF">2018-11-16T05:26:15Z</dcterms:created>
  <dcterms:modified xsi:type="dcterms:W3CDTF">2021-07-29T07:35:16Z</dcterms:modified>
</cp:coreProperties>
</file>